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0.36326530612244901</c:v>
                </c:pt>
                <c:pt idx="1">
                  <c:v>0.63673469387755099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0.36326530612244901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7.5217971894272466</c:v>
                </c:pt>
                <c:pt idx="1">
                  <c:v>8.606704863820017</c:v>
                </c:pt>
                <c:pt idx="2">
                  <c:v>9.6352400460380387</c:v>
                </c:pt>
                <c:pt idx="3">
                  <c:v>5.5226629301183134</c:v>
                </c:pt>
                <c:pt idx="4">
                  <c:v>8.0625037250657439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7.4783958079714701</c:v>
                </c:pt>
                <c:pt idx="2">
                  <c:v>8.8082713417254546</c:v>
                </c:pt>
                <c:pt idx="3">
                  <c:v>4.9198767003185759</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8C-4A95-829F-9B36154F1A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8C-4A95-829F-9B36154F1A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0.13326226596746338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3.8367460602818424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3.7909052679868491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0.180135639402077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0.25102119744385298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2.6206255498213915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0.25102119744385121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2.764117487797435E-2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5.8308729014918397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6.8692005775752927</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C8-4A9C-9C20-F8D4729381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C8-4A9C-9C20-F8D4729381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9B-4C3B-88EC-ACCC1BFF35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9B-4C3B-88EC-ACCC1BFF35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0.17727099172371918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0.41792562720138005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0.11651454023194585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1.2163952055316933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0.11651454023194585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0.41792562720138005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0.13233005248957674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6.3935864963794096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0.40579537324155623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0.46563762707395018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0.12981628907641252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1.3552635689770351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0.12981628907641252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0.46563762707395018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7.8691403388630121E-2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7.0205094952397147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0.69270289945513408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0.55829554228375855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0.15564862307759775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1.6249494567999943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0.15564862307759864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0.22474961111388847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7.1935057411067547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7.2377259557495899</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8.0866294555252249</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C3-4D94-B90D-DCF7B0332B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C3-4D94-B90D-DCF7B0332B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1-4354-B231-4CC3067078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1-4354-B231-4CC3067078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0.48308264917276844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0.76730379523286274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0.21391856134418052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2.2332793132539566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0.21391856134417964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0.76730379523286274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8.005847672155042E-2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7.2377259557495899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0.28518597335023133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0.8445376964813871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0.23545079557100212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2.4580727718708069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0.23545079557100212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0.64224625623166265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7.2032837444428601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8.4296154144100974</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36-4C27-A0F4-788EB07724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36-4C27-A0F4-788EB07724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E6-48EE-AEFE-81FB6D94D8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E6-48EE-AEFE-81FB6D94D8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2.2267586218274182E-2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0.40206192067319257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0.1120918574573011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1.1702230272614464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0.1120918574573011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0.3920315305980715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8.4296154144100974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8.6457040188745466</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23-46BF-A2AD-A58FE61E52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23-46BF-A2AD-A58FE61E52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0F-49AD-AC29-C114CCFDA5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0F-49AD-AC29-C114CCFDA5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D8-4A02-AED8-CEEF3525A8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D8-4A02-AED8-CEEF3525A8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0.11601228674176323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0.4387029296325089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0.12230709680770335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1.2768686711823882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0.12230709680770246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0.327902902860151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8.6457040188745466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8.7534464114578032</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4E-4688-A75B-7B73796946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4E-4688-A75B-7B73796946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26-468A-92E1-21C8D5868D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26-468A-92E1-21C8D5868D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1.0297256055278394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0.33325225781229406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9.2908237908913449E-2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0.96994877138787672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9.2908237908913449E-2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0.165229043540986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9.1243395551549309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0.38012331391256726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0.29577303140979083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8.2459309802302982E-2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0.86086345013507426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8.2459309802302982E-2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0.25147544664311638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8.7877731208126484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0.33727930075525769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0.30620682908596564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8.53681745858621E-2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0.89123158418269011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8.5368174585861212E-2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0.27048556457985384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8.3482265584058322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8.350061410339606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69-42A3-8B95-B7680C0061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69-42A3-8B95-B7680C0061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27-40E1-9098-751246AE14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27-40E1-9098-751246AE14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1B-4F88-9F7A-70AA38CB9E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1B-4F88-9F7A-70AA38CB9E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0.13993233589124099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0.39997686332039439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0.11151055905632568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1.1641543547462234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0.11151055905632568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0.31981329855462448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8.0345770879105114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0.23039222746671584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0.3736139447256166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0.10416077445514649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1.0874236502970831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0.10416077445514738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0.37361394472561571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3.3666957652828344E-2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8.6655457327687024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8.6772657969979132</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7E-42A0-8C5B-ADEBE18ACB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7E-42A0-8C5B-ADEBE18ACB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F6-4EED-A34A-15B01FDFD4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F6-4EED-A34A-15B01FDFD4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0.6611558912043014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0.56745235862121568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0.15820147501130677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1.651600867400024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0.15820147501130677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0.56745235862121568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0.75913063265000424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8.606704863820017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0.12175311951254031</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0.20166498510433684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5.6222690093592931E-2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0.58695687710563504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5.6222690093592931E-2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0.20166498510433684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0.41761621651535386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9.0076846097499867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9.0119395121564416E-2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0.29589067564362903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8.2492108135127751E-2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0.86120586005848043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8.2492108135125974E-2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0.29589067564362992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0.80395629139704106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8.4174079174237377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8.2666589723804584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0.14985791990546282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0.40151014544493524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0.11193802664902286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1.1686170555322661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0.11193802664902286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0.33905260367213153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9.0307096649012859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86-4791-BDDD-63E5BD93F7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86-4791-BDDD-63E5BD93F7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5A-431E-8E8B-27C5CE28CE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5A-431E-8E8B-27C5CE28CE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0.20439662523265767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0.14586312902372001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1.5227902925686259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0.14586312902372001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0.52319598533745904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0.33199206965495165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8.039486197300409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0.42070842550561949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0.77935235038819961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0.21727760844015442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2.2683472865263248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0.21727760844015442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0.11364961654299677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8.4938317474605061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0.34801458694079201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0.15209060330260549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1.5878042370971706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0.15209060330260549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7.5072092588241546E-2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8.2423243034946623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8.644092693181948</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C0-4E50-8F87-C3EC60AD67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C0-4E50-8F87-C3EC60AD67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75-4956-A304-2938F6045C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75-4956-A304-2938F6045C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0.33866739983021965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0.32247209895292084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8.9902810217056484E-2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0.93857253433052978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8.9902810217056484E-2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0.32247209895291995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0.27504663013663233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8.2316044110303679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0.31306103192336643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0.24977905495480002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6.9636533041808946E-2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0.72699548702921035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6.9636533041808946E-2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0.24977905495480002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8.8350782087296409E-2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8.9110581495540462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0.38568222097074134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0.24785118951428764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6.9099058570733618E-2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0.72138433010051983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6.9099058570733618E-2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0.24785118951428764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0.51408624513926426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9.6352400460380387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0.15664439090315962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0.27100224705918663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7.5553400324766429E-2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0.78876673875820558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7.5553400324766429E-2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0.27100224705918663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6.7300538013039812E-2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8.7985694597475472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3.4541905585152577E-2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0.29767267434954992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8.2988916051178307E-2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0.86639246394458613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8.2988916051178307E-2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0.2976726743495508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0.13019109005381679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8.6351387523958323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8.9547735438970779</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EE-4C20-BFA1-21A7C26418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EE-4C20-BFA1-21A7C26418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02-4143-9BB0-16DDA4B2EF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02-4143-9BB0-16DDA4B2EF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0.26483402442040305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0.10579775173510164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1.1045134599546387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0.10579775173510164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0.37948561323220353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9.4132428649995603E-2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8.9547735438970779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0.1946919004405645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0.43949710359416727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0.12252850657055081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1.2791801575724131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0.1225285065705517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0.43949710359416727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0.25561477188583304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8.574625502374861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0.71870669727992542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0.36419886774696764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0.10153592138556711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1.0600205580932638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0.10153592138556711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0.12620979712287017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9.1994551724442051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0.51485266632776394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0.19597702961243524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2.0459722772827789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0.19597702961243524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0.70294937314085004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0.33855028710687307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6.7270327954879194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0.33247814530458131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0.19374237250010484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2.0226427752993046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0.19374237250010662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0.69493388877820284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1.0956037832957071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5.5226629301183134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0.37973400580443162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0.13406218646408963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1.3995901329858667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0.13406218646409052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0.48086722266987891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0.17693780111748403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8.4046761241615915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0.47169811320754718</c:v>
                </c:pt>
                <c:pt idx="1">
                  <c:v>0.1056603773584906</c:v>
                </c:pt>
                <c:pt idx="2">
                  <c:v>0.1811320754716981</c:v>
                </c:pt>
                <c:pt idx="3">
                  <c:v>0.1056603773584906</c:v>
                </c:pt>
                <c:pt idx="4">
                  <c:v>4.5283018867924525E-2</c:v>
                </c:pt>
                <c:pt idx="5">
                  <c:v>9.056603773584905E-2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75-4764-B78D-2C4E0BABD8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75-4764-B78D-2C4E0BABD8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85-458E-9BD8-CCE1F811B3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85-458E-9BD8-CCE1F811B3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0.93480183387572424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0.5963627910150624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0.16626148741311386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1.7357462489340882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0.16626148741311386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0.59636279101506151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0.41454798387631797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8.9180257842772761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0.85172031516404179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0.47877998735136895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0.13348028086255859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1.3935151213833192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0.13348028086256036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0.47877998735136806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0.44278366543995062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8.7293786067565939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0.78708592866711591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0.4983217838570555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0.13892838762359538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1.4503925800263096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0.13892838762359538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0.49832178385705461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0.3622285118982731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9.2010812604398886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0.55044872410971823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0.24562315061185691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2.564270709707833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0.24562315061185735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0.88102488384960154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1.1381557055804965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6.2269668299891627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0.41145746114788917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0.24291783170959103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2.536027565671048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0.24291783170959125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0.87132118423615879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0.39514095931925475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4.9299275710458668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6.7936692400420107E-2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0.12521646630100935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1.3072420743278794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0.12521646630100669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0.44913853765044109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0.30867459886771798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7.9323684341398844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9.412380257787996</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0.26415094339622641</c:v>
                </c:pt>
                <c:pt idx="1">
                  <c:v>0.73584905660377364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EC-479D-AF8C-AA7AF1D44B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EC-479D-AF8C-AA7AF1D44B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F1-427C-A576-93851246C4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F1-427C-A576-93851246C4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0.2239874870195262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0.12472393973872897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3.4772101897384999E-2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0.36301579142000762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3.4772101897384999E-2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4.0835309499373196E-2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9.6943793749023914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0.30428034537747717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8.9342077365770933E-2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0.9327185632250341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8.9342077365770933E-2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0.26658940693634392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9.0353363221153646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1.0288641230712159E-2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0.56593471327950162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9.5074250763462356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1D-4C6E-9AC6-4D72DAA0D1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1D-4C6E-9AC6-4D72DAA0D1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8D-4CDD-B10A-DE67C1DA53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8D-4CDD-B10A-DE67C1DA53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0.4264150943396226</c:v>
                </c:pt>
                <c:pt idx="1">
                  <c:v>0.22264150943396233</c:v>
                </c:pt>
                <c:pt idx="2">
                  <c:v>0.35094339622641513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1.1244667445303946E-2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0.36968849311001506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0.1030663878934579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1.0759984104601816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0.1030663878934579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0.36968849311001506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5.1680242166710855E-2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8.3064414278332865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0.32251465554567726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0.65431287824061091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0.18241753846626541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1.9044131209163968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0.18241753846626541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0.65431287824061091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1.1981306541583692E-2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8.3306522485816128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0.33964202253043574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0.1149857198882227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1.2004345388842381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0.1149857198882227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0.41244190645925904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0.36503250836895162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8.631734780539249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8.6333631507893642</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E3-4790-9A1C-47350FFA3C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E3-4790-9A1C-47350FFA3C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10-423C-BB8C-509ECC15FE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10-423C-BB8C-509ECC15FE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0.1306554968579734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0.35017136234753732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9.7625157757213366E-2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1.0191927428006267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9.7625157757212477E-2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0.35017136234753821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0.25081301875684403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8.7089042509333847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0.16333934633057545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0.28821251883186427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8.0351495421945529E-2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0.83885816820791348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8.0351495421945529E-2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0.10392342254746723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9.0161250456200772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0.51320754716981132</c:v>
                </c:pt>
                <c:pt idx="1">
                  <c:v>0.47547169811320755</c:v>
                </c:pt>
                <c:pt idx="2">
                  <c:v>0</c:v>
                </c:pt>
                <c:pt idx="3">
                  <c:v>1.132075471698113E-2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6.6522562592372658E-2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0.43928396314036444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0.12246908460558092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1.2785598007212506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0.12246908460558004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0.43928396314036533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6.2607180658172723E-2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8.1750601558146307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8.6089085771282594</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D6-4170-A763-E1344057AF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D6-4170-A763-E1344057AF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28-480C-878B-AF56985C9C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28-480C-878B-AF56985C9C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5.982735144950091E-2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0.33215396466410052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9.2602041990612172E-2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0.96675212961054058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9.260204199061306E-2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0.33215396466409963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0.25050622447503379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8.6468545098864684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0.17903752280133389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0.23532261448935721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6.5606185523996885E-2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0.6849192329622511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6.5606185523996885E-2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0.23532261448935721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4.5506162899293656E-2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9.2085691390631066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0.18328913210820552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8.3069006977815718E-2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0.86722860181179939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8.3069006977815718E-2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0.297959952235054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0.14123889200791595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8.6386043744910097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1.5414373165217592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0.46210604610260209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0.12883171070555832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1.3449847110130921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0.12883171070555655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0.46210604610260297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1.8316219519714849E-2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7.9416062850724556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8.4913724873769265</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74-463A-89C4-A27360853A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74-463A-89C4-A27360853A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3</c:v>
                </c:pt>
                <c:pt idx="1">
                  <c:v>8</c:v>
                </c:pt>
                <c:pt idx="2">
                  <c:v>1</c:v>
                </c:pt>
                <c:pt idx="3">
                  <c:v>62</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E-41E9-B777-588B309AB3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E-41E9-B777-588B309AB3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0.37396019001563818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0.11118108957361539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1.1607147402711488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0.1111810895736145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0.15538336564168809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8.6731928575098092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0.28477553111112908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0.4392625732799873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0.12246312127242831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1.2784975443724731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0.12246312127242831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0.43926257327998641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0.11539436772556222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7.8705971474912007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0.70175254278716181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0.35358200787914917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9.8576020231647021E-2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1.0291196116078893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9.8576020231647021E-2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0.35358200787914917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0.17303822767774868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8.885730262907412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0.5177092559002725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0.38886522308673577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0.10841271683564813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1.131813323170042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0.10841271683564813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0.35187311038922253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8.825083573619068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1.4547277037975981E-2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0.39285150270085989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0.10952406178854268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1.1434156061958483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0.10952406178854268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0.2707961245567283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8.5015971967731812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0.32990300793799676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0.51853026153001736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0.14456236010961021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1.5092104503662878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0.14456236010960843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0.4188323088302468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8.192033885960889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0.23391138482967566</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0.2726130943631313</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2.7594164411422568</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8.3804277544988128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7.8991828910077606</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DA-4C3E-AF70-786BE063CD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DA-4C3E-AF70-786BE063CD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3.7909052679868491</c:v>
                </c:pt>
                <c:pt idx="1">
                  <c:v>5.8308729014918397</c:v>
                </c:pt>
                <c:pt idx="2">
                  <c:v>8.5015971967731812</c:v>
                </c:pt>
                <c:pt idx="3">
                  <c:v>7.8705971474912007</c:v>
                </c:pt>
                <c:pt idx="4">
                  <c:v>8.192033885960889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6.1263293792393192</c:v>
                </c:pt>
                <c:pt idx="2">
                  <c:v>8.7283117765369731</c:v>
                </c:pt>
                <c:pt idx="3">
                  <c:v>7.8564209226719068</c:v>
                </c:pt>
                <c:pt idx="4">
                  <c:v>8.1605673131284604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C0-4FC2-81D5-A844802700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C0-4FC2-81D5-A844802700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0.30630772019153163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0.45641239021143587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0.12724436201186595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1.3284130167278194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0.12724436201186684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0.45641239021143676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0.15477727287887255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8.0408926245356511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0.18694274579519643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0.30807719212225493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8.588961781656046E-2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0.89667537724506019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8.588961781656046E-2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0.10295430885289925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8.9871230716105615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0.84329107203246867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0.60927574238205295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0.16986152171021374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1.7733300942638301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0.16986152171021374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0.60927574238205295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1.5479657597655461E-2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7.0469186784575824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0.46826565020375677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0.75857374191561044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0.21148468774980156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2.2078700195711249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0.21148468774980156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0.75857374191561089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0.42908684174723533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7.5217971894272466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8.5930856458521223</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E6-4335-A26A-19C75711A5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E6-4335-A26A-19C75711A5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F9-465E-9F8A-5183081B03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F9-465E-9F8A-5183081B03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0.156791337694699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7.9104600552129867E-2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0.82584076335504264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7.9104600552129867E-2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7.8045919990573864E-2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9.137753666997277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0.26491033491798355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0.11746370431677011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1.2263043433933349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0.117463704316771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0.42133018078480333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0.54985411484359936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8.0625037250657439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8.0408742619651861</c:v>
                </c:pt>
                <c:pt idx="1">
                  <c:v>8.9180257842772761</c:v>
                </c:pt>
                <c:pt idx="2">
                  <c:v>8.3306522485816128</c:v>
                </c:pt>
                <c:pt idx="3">
                  <c:v>4.9299275710458668</c:v>
                </c:pt>
                <c:pt idx="4">
                  <c:v>9.2010812604398886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6.9389663609804657</c:v>
                </c:pt>
                <c:pt idx="2">
                  <c:v>6.5297339648749544</c:v>
                </c:pt>
                <c:pt idx="3">
                  <c:v>3.2685773566332479</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0.19901753312554682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0.45259833742541566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0.12618103261098845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1.3173120092264909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0.12618103261098845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0.3283541510043122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8.0995251843039799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0.23612338989769199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0.10805686970007145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1.1280983297558587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0.10805686970007145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0.38758883614800865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0.12489390688925184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8.5597490630474109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0.37483328091080548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0.11236863324716584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1.1731125270880645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0.11236863324716495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0.40305468685793855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0.18510161311993123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8.0970830189494905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0.29904062152626132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0.24435141379261083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6.8123347265691692E-2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0.71119804304080958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6.8123347265691692E-2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0.23855183603988728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9.426551341367027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0.14169110859895806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0.32222058948511556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8.983269125784954E-2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0.93784050238304317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8.9832691257850428E-2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0.32222058948511467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0.12208799455794939</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8.7684335212339217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8.8880590939699946</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9B-4832-985C-CF2A4BCF4B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9B-4832-985C-CF2A4BCF4B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C2-4A61-BA4B-F6FEE0ECDA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C2-4A61-BA4B-F6FEE0ECDA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2.3344309370251892E-2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0.22740999203048418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6.3400205541391585E-2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0.66188911612877277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6.3400205541391585E-2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0.18149110223546217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9.4589385236309909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8.1070797116682414E-2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0.2855676624987975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7.9614129250623833E-2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0.8311601703980962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7.9614129250623833E-2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0.11144220349173395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9.1643644963138104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3.6607904269225409</c:v>
                </c:pt>
                <c:pt idx="1">
                  <c:v>6.3935864963794096</c:v>
                </c:pt>
                <c:pt idx="2">
                  <c:v>9.5074250763462356</c:v>
                </c:pt>
                <c:pt idx="3">
                  <c:v>8.0408926245356511</c:v>
                </c:pt>
                <c:pt idx="4">
                  <c:v>7.0469186784575824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6.7495348838123164</c:v>
                </c:pt>
                <c:pt idx="2">
                  <c:v>9.8326387953851881</c:v>
                </c:pt>
                <c:pt idx="3">
                  <c:v>8.2677905524545814</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0.89674801640547575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0.33893618595046515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3.5384455086087812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0.33893618595046515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0.8003936454470777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8.0408742619651861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6.41584606439487E-2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0.51220124864325722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0.14279787863580928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1.4907895150846784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0.14279787863580928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5.1513624983407169E-2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9.1581558729777299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0.18999118778103607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0.22028844898291489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2.2997800329762077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0.22028844898291311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7.7439590610062226E-3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9.1922386938174299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4.9924043176842767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D9-48F9-9693-5223EFBC33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D9-48F9-9693-5223EFBC33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5F-4208-AABF-7EB2E57CE7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5F-4208-AABF-7EB2E57CE7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0.21688525619872401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0.26058372403262497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2.7204569654730015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0.26058372403262542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0.93468691622530553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0.21756390754067922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3.6607904269225409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0.36488120935047075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0.62965419852276305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0.17554288292218789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1.8326426961535276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0.17554288292218789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0.62965419852276305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4.5972633023009024E-2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6.324018208446013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48-439C-8890-4D8EA7543A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48-439C-8890-4D8EA7543A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0256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RRV | University College London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05293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RRV | University College London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9968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RRV | University College London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College London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16269243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68797283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75530196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5551650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College London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providing clear explanations about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5170162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08741298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9890250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96609571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College London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240919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1186386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9B212F9-ADD8-D111-2707-D12DC291E58E}"/>
              </a:ext>
            </a:extLst>
          </p:cNvPr>
          <p:cNvGraphicFramePr/>
          <p:nvPr>
            <p:extLst>
              <p:ext uri="{D42A27DB-BD31-4B8C-83A1-F6EECF244321}">
                <p14:modId xmlns:p14="http://schemas.microsoft.com/office/powerpoint/2010/main" val="20465246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CBCF465-3AC9-F5F1-99CB-B0BA5AF01A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30324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14667214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00590465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50196223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0088868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11352293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33975840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7105210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28251237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61185053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8606684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12889B6-69F2-5CDB-F711-28A06CFC40BE}"/>
              </a:ext>
            </a:extLst>
          </p:cNvPr>
          <p:cNvGraphicFramePr/>
          <p:nvPr>
            <p:extLst>
              <p:ext uri="{D42A27DB-BD31-4B8C-83A1-F6EECF244321}">
                <p14:modId xmlns:p14="http://schemas.microsoft.com/office/powerpoint/2010/main" val="42660924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60D80A2-87C3-F7AB-F700-BA07C35D2F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65754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29273443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56779216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40566820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4156754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67954962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5157382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29616307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0502195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996480181"/>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30269302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1544313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F9C46C1-21AA-A0A0-5ECA-DDB922CE2996}"/>
              </a:ext>
            </a:extLst>
          </p:cNvPr>
          <p:cNvGraphicFramePr/>
          <p:nvPr>
            <p:extLst>
              <p:ext uri="{D42A27DB-BD31-4B8C-83A1-F6EECF244321}">
                <p14:modId xmlns:p14="http://schemas.microsoft.com/office/powerpoint/2010/main" val="5329720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2EFD2A47-5C71-9120-9235-9EF6BE0FBA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72716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192447675"/>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29707101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213167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3869740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2540824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2182393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E6A3701-7557-6858-FA29-354379C74D15}"/>
              </a:ext>
            </a:extLst>
          </p:cNvPr>
          <p:cNvGraphicFramePr/>
          <p:nvPr>
            <p:extLst>
              <p:ext uri="{D42A27DB-BD31-4B8C-83A1-F6EECF244321}">
                <p14:modId xmlns:p14="http://schemas.microsoft.com/office/powerpoint/2010/main" val="16056127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173749C-65F2-2041-0F0C-2A1AB1D68A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9738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02423419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63017710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97856986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2227132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71150986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81641458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172444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08186079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4714894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3697416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244306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9967268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62A29DB-55BA-69BA-0A30-9003786CFDC8}"/>
              </a:ext>
            </a:extLst>
          </p:cNvPr>
          <p:cNvGraphicFramePr/>
          <p:nvPr>
            <p:extLst>
              <p:ext uri="{D42A27DB-BD31-4B8C-83A1-F6EECF244321}">
                <p14:modId xmlns:p14="http://schemas.microsoft.com/office/powerpoint/2010/main" val="4359589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75D82BB-4F84-AC4C-D6E5-F6F110361E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11285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02247872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907279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788496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77359169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3457464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7526555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76CCC75-A6D5-F5D9-26FB-79E127B10A98}"/>
              </a:ext>
            </a:extLst>
          </p:cNvPr>
          <p:cNvGraphicFramePr/>
          <p:nvPr>
            <p:extLst>
              <p:ext uri="{D42A27DB-BD31-4B8C-83A1-F6EECF244321}">
                <p14:modId xmlns:p14="http://schemas.microsoft.com/office/powerpoint/2010/main" val="17197130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ED850AA-C512-9D5E-3F46-E35FA561FD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20680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76379474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997377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52417180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2751071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15024489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8223879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9067244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CB07BEA-E1D8-101B-66C0-27069A11D095}"/>
              </a:ext>
            </a:extLst>
          </p:cNvPr>
          <p:cNvGraphicFramePr/>
          <p:nvPr>
            <p:extLst>
              <p:ext uri="{D42A27DB-BD31-4B8C-83A1-F6EECF244321}">
                <p14:modId xmlns:p14="http://schemas.microsoft.com/office/powerpoint/2010/main" val="12325421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1628008-716C-F292-B95C-154D2A4BE9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54344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78310769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4739450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59160010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066811980"/>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37810260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1316682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3880261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53333391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11592413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193951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484120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7176430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595959-D456-0E55-E789-5271A9CEFC02}"/>
              </a:ext>
            </a:extLst>
          </p:cNvPr>
          <p:cNvGraphicFramePr/>
          <p:nvPr>
            <p:extLst>
              <p:ext uri="{D42A27DB-BD31-4B8C-83A1-F6EECF244321}">
                <p14:modId xmlns:p14="http://schemas.microsoft.com/office/powerpoint/2010/main" val="38335892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31A0C7-6D76-5B10-4064-F26CAA32F5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5084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9437256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05032830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31564111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03832817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876592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4934144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9300758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F8B9E69-E3B3-C4CC-E387-015E8697FEC0}"/>
              </a:ext>
            </a:extLst>
          </p:cNvPr>
          <p:cNvGraphicFramePr/>
          <p:nvPr>
            <p:extLst>
              <p:ext uri="{D42A27DB-BD31-4B8C-83A1-F6EECF244321}">
                <p14:modId xmlns:p14="http://schemas.microsoft.com/office/powerpoint/2010/main" val="19617319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D12DC0A-B833-85BF-2E2F-4B0CE59AE1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44084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4126891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55758674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57573906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28253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14284740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5333312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5653668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16658501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6195205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0881830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5341950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E12D9F4-19D8-FA87-2390-904B1240812F}"/>
              </a:ext>
            </a:extLst>
          </p:cNvPr>
          <p:cNvGraphicFramePr/>
          <p:nvPr>
            <p:extLst>
              <p:ext uri="{D42A27DB-BD31-4B8C-83A1-F6EECF244321}">
                <p14:modId xmlns:p14="http://schemas.microsoft.com/office/powerpoint/2010/main" val="38061977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851E1F-6F3E-9EA7-C0EB-C23A7663BE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33769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21332175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27475408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853881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51382721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9656852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9521389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81469800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94422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8421811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AF0930-874C-E0AC-EA70-D50402991A54}"/>
              </a:ext>
            </a:extLst>
          </p:cNvPr>
          <p:cNvGraphicFramePr/>
          <p:nvPr>
            <p:extLst>
              <p:ext uri="{D42A27DB-BD31-4B8C-83A1-F6EECF244321}">
                <p14:modId xmlns:p14="http://schemas.microsoft.com/office/powerpoint/2010/main" val="28585844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18C18D5-C51D-597C-C241-FDDF5BF61F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261772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3439182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216755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95376970"/>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0694639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2470991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732A323-B239-9B42-D17E-92B5F75BFC3E}"/>
              </a:ext>
            </a:extLst>
          </p:cNvPr>
          <p:cNvGraphicFramePr/>
          <p:nvPr>
            <p:extLst>
              <p:ext uri="{D42A27DB-BD31-4B8C-83A1-F6EECF244321}">
                <p14:modId xmlns:p14="http://schemas.microsoft.com/office/powerpoint/2010/main" val="2587711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196105A-52D5-AFA7-5CB3-59CA77EBC1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67194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504332597"/>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844516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17767507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395685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049838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60C74F-984C-45B3-62C8-16D8382C37EF}"/>
              </a:ext>
            </a:extLst>
          </p:cNvPr>
          <p:cNvGraphicFramePr/>
          <p:nvPr>
            <p:extLst>
              <p:ext uri="{D42A27DB-BD31-4B8C-83A1-F6EECF244321}">
                <p14:modId xmlns:p14="http://schemas.microsoft.com/office/powerpoint/2010/main" val="1191833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DC8E48-F89D-8794-FC14-A599AD28CA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93800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162093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8170861"/>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29262777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47926356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9679797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5318321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D12AF64-2F98-84C7-335B-569EBF2AA7A9}"/>
              </a:ext>
            </a:extLst>
          </p:cNvPr>
          <p:cNvGraphicFramePr/>
          <p:nvPr>
            <p:extLst>
              <p:ext uri="{D42A27DB-BD31-4B8C-83A1-F6EECF244321}">
                <p14:modId xmlns:p14="http://schemas.microsoft.com/office/powerpoint/2010/main" val="139995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4C33D26-10E3-6E40-FCE2-ABD9B695A8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27300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63569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4981504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7170839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88236365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063028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7872328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9A7C10-EB4E-351F-6AD0-C57549613BEB}"/>
              </a:ext>
            </a:extLst>
          </p:cNvPr>
          <p:cNvGraphicFramePr/>
          <p:nvPr>
            <p:extLst>
              <p:ext uri="{D42A27DB-BD31-4B8C-83A1-F6EECF244321}">
                <p14:modId xmlns:p14="http://schemas.microsoft.com/office/powerpoint/2010/main" val="37289249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E870A2-BF80-D799-44EB-449464DCC4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26802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0075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3469610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9774383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5951964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9C29C3A-9419-7C82-D333-984E15BF80B3}"/>
              </a:ext>
            </a:extLst>
          </p:cNvPr>
          <p:cNvGraphicFramePr/>
          <p:nvPr>
            <p:extLst>
              <p:ext uri="{D42A27DB-BD31-4B8C-83A1-F6EECF244321}">
                <p14:modId xmlns:p14="http://schemas.microsoft.com/office/powerpoint/2010/main" val="6601722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768B340-94C2-933D-00ED-A468F10405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39731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600938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11736632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945308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2640706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E390250-D7E3-AC4E-33EC-C7B509B257E3}"/>
              </a:ext>
            </a:extLst>
          </p:cNvPr>
          <p:cNvGraphicFramePr/>
          <p:nvPr>
            <p:extLst>
              <p:ext uri="{D42A27DB-BD31-4B8C-83A1-F6EECF244321}">
                <p14:modId xmlns:p14="http://schemas.microsoft.com/office/powerpoint/2010/main" val="3123502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2F32B3-5539-6D2C-4412-FDA1B41928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73783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9516841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230106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61424842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620136634"/>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52867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9827414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6985B9-6936-9257-CC82-B158DFC827AE}"/>
              </a:ext>
            </a:extLst>
          </p:cNvPr>
          <p:cNvGraphicFramePr/>
          <p:nvPr>
            <p:extLst>
              <p:ext uri="{D42A27DB-BD31-4B8C-83A1-F6EECF244321}">
                <p14:modId xmlns:p14="http://schemas.microsoft.com/office/powerpoint/2010/main" val="3460056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18CD6E2-6EF7-F761-F5D4-03E1CAEEDF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79528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37663426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984641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79949406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763911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6148622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F2081A0-7B68-1235-5BE4-0554F5BC0A8A}"/>
              </a:ext>
            </a:extLst>
          </p:cNvPr>
          <p:cNvGraphicFramePr/>
          <p:nvPr>
            <p:extLst>
              <p:ext uri="{D42A27DB-BD31-4B8C-83A1-F6EECF244321}">
                <p14:modId xmlns:p14="http://schemas.microsoft.com/office/powerpoint/2010/main" val="29358941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D710488-CC04-2A2F-F737-8D2577401A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57992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2317113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22704219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96442290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63562927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0877679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2447677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6D119DB-985C-4E5D-506A-9C853CDE02E0}"/>
              </a:ext>
            </a:extLst>
          </p:cNvPr>
          <p:cNvGraphicFramePr/>
          <p:nvPr>
            <p:extLst>
              <p:ext uri="{D42A27DB-BD31-4B8C-83A1-F6EECF244321}">
                <p14:modId xmlns:p14="http://schemas.microsoft.com/office/powerpoint/2010/main" val="15833339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2121E72-7D64-F184-407D-DD0138C033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1541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24810963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01755358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36147961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473838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44594178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9489666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9262428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04E759C-C76B-30F9-5972-D091B6F19F3F}"/>
              </a:ext>
            </a:extLst>
          </p:cNvPr>
          <p:cNvGraphicFramePr/>
          <p:nvPr>
            <p:extLst>
              <p:ext uri="{D42A27DB-BD31-4B8C-83A1-F6EECF244321}">
                <p14:modId xmlns:p14="http://schemas.microsoft.com/office/powerpoint/2010/main" val="38386697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74C2F4-087D-D508-66DB-D9CBF5F86F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6506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43359262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45322717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773214665"/>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260464261"/>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0345873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81440869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36402415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20841362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09501033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10435119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8060328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0693056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594698-2B0E-1D99-B3AE-270631AAADCB}"/>
              </a:ext>
            </a:extLst>
          </p:cNvPr>
          <p:cNvGraphicFramePr/>
          <p:nvPr>
            <p:extLst>
              <p:ext uri="{D42A27DB-BD31-4B8C-83A1-F6EECF244321}">
                <p14:modId xmlns:p14="http://schemas.microsoft.com/office/powerpoint/2010/main" val="5668846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6B2DEC-A765-731E-2F95-A5A7CE1277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19857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4894882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409272485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93447715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29967494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2372437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6010080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6741717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4219566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6037199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98677280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11917</Words>
  <Application>Microsoft Office PowerPoint</Application>
  <PresentationFormat>Widescreen</PresentationFormat>
  <Paragraphs>1600</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College London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